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02" autoAdjust="0"/>
  </p:normalViewPr>
  <p:slideViewPr>
    <p:cSldViewPr>
      <p:cViewPr varScale="1">
        <p:scale>
          <a:sx n="56" d="100"/>
          <a:sy n="56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8323D-5C8A-4A5C-A253-24965FDBE232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3D687-A1C0-40DC-885E-3D5A905D8D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263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Vanuatu has dwindling wood supply form native forests.</a:t>
            </a:r>
          </a:p>
          <a:p>
            <a:endParaRPr lang="en-A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As a strong wood user with history f export, there is potential to build an industry from planted wood.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3D687-A1C0-40DC-885E-3D5A905D8D2F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044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40263FD-AB30-4D86-B06B-E2B0F15F2944}" type="datetimeFigureOut">
              <a:rPr lang="en-AU" smtClean="0"/>
              <a:t>27/10/2015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D16F243-924D-4DD5-918F-F2BAEEF46A78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Vanuatu Whitewood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dirty="0" smtClean="0"/>
              <a:t>A development partnership of the Vanuatu Department of Forestry and Southern Cross University Australia</a:t>
            </a:r>
          </a:p>
          <a:p>
            <a:r>
              <a:rPr lang="en-AU" dirty="0" smtClean="0"/>
              <a:t>Sponsored by ACIAR and the Government of Vanuatu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36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870912"/>
            <a:ext cx="7024744" cy="829896"/>
          </a:xfrm>
        </p:spPr>
        <p:txBody>
          <a:bodyPr/>
          <a:lstStyle/>
          <a:p>
            <a:r>
              <a:rPr lang="en-AU" dirty="0" smtClean="0"/>
              <a:t>A little background</a:t>
            </a:r>
            <a:endParaRPr lang="en-AU" dirty="0"/>
          </a:p>
        </p:txBody>
      </p:sp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12976"/>
            <a:ext cx="4803775" cy="308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3508977"/>
          </a:xfrm>
        </p:spPr>
        <p:txBody>
          <a:bodyPr>
            <a:normAutofit/>
          </a:bodyPr>
          <a:lstStyle/>
          <a:p>
            <a:r>
              <a:rPr lang="en-AU" dirty="0" smtClean="0"/>
              <a:t>Diminishing supply of wood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Potential for a new industry</a:t>
            </a:r>
          </a:p>
          <a:p>
            <a:endParaRPr lang="en-AU" dirty="0"/>
          </a:p>
          <a:p>
            <a:r>
              <a:rPr lang="en-AU" dirty="0" smtClean="0"/>
              <a:t>Whitewood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pPr marL="0" indent="0">
              <a:buNone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11582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gpalmer\Desktop\Research\Vanuatu ACIAR\WW2\Data &amp; Reports\Photos\P101006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4"/>
          <a:stretch/>
        </p:blipFill>
        <p:spPr bwMode="auto">
          <a:xfrm>
            <a:off x="2411760" y="1556792"/>
            <a:ext cx="5616624" cy="48245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>Development began </a:t>
            </a:r>
            <a:r>
              <a:rPr lang="en-AU" dirty="0" smtClean="0"/>
              <a:t>18 </a:t>
            </a:r>
            <a:r>
              <a:rPr lang="en-AU" dirty="0"/>
              <a:t>years ago</a:t>
            </a:r>
            <a:r>
              <a:rPr lang="en-AU" dirty="0" smtClean="0"/>
              <a:t>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05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3096344" cy="52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4522514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Growing </a:t>
            </a:r>
            <a:r>
              <a:rPr lang="en-AU" dirty="0" smtClean="0"/>
              <a:t>white wood </a:t>
            </a:r>
            <a:r>
              <a:rPr lang="en-AU" dirty="0" smtClean="0"/>
              <a:t>is well understood now.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Work continues</a:t>
            </a:r>
            <a:br>
              <a:rPr lang="en-AU" dirty="0" smtClean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08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24432"/>
            <a:ext cx="2908526" cy="431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2742603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Using it is the subject of current work.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503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en-AU" sz="3200" dirty="0" smtClean="0"/>
              <a:t>Tourism is an important domestic market.</a:t>
            </a:r>
            <a:br>
              <a:rPr lang="en-AU" sz="3200" dirty="0" smtClean="0"/>
            </a:b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We can supply certified structural wood resistant to degrade and 100% local.</a:t>
            </a:r>
            <a:endParaRPr lang="en-A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9516"/>
            <a:ext cx="6912768" cy="517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23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</a:t>
            </a:r>
            <a:r>
              <a:rPr lang="en-AU" dirty="0" smtClean="0"/>
              <a:t>otential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  <a:p>
            <a:r>
              <a:rPr lang="en-AU" dirty="0" smtClean="0"/>
              <a:t>Domestic</a:t>
            </a:r>
          </a:p>
          <a:p>
            <a:pPr marL="68580" indent="0">
              <a:buNone/>
            </a:pPr>
            <a:endParaRPr lang="en-AU" dirty="0" smtClean="0"/>
          </a:p>
          <a:p>
            <a:pPr marL="68580" indent="0">
              <a:buNone/>
            </a:pPr>
            <a:endParaRPr lang="en-AU" dirty="0" smtClean="0"/>
          </a:p>
          <a:p>
            <a:r>
              <a:rPr lang="en-AU" dirty="0" smtClean="0"/>
              <a:t>Export</a:t>
            </a:r>
            <a:endParaRPr lang="en-AU" dirty="0"/>
          </a:p>
        </p:txBody>
      </p:sp>
      <p:pic>
        <p:nvPicPr>
          <p:cNvPr id="2141" name="Picture 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772816"/>
            <a:ext cx="5730875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38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Thankyou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6821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11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107</TotalTime>
  <Words>97</Words>
  <Application>Microsoft Office PowerPoint</Application>
  <PresentationFormat>On-screen Show (4:3)</PresentationFormat>
  <Paragraphs>28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Vanuatu Whitewood</vt:lpstr>
      <vt:lpstr>A little background</vt:lpstr>
      <vt:lpstr>  Development began 18 years ago.</vt:lpstr>
      <vt:lpstr>Growing white wood is well understood now.  Work continues </vt:lpstr>
      <vt:lpstr>Using it is the subject of current work.</vt:lpstr>
      <vt:lpstr>Tourism is an important domestic market.  We can supply certified structural wood resistant to degrade and 100% local.</vt:lpstr>
      <vt:lpstr>Potential</vt:lpstr>
      <vt:lpstr>Thankyou</vt:lpstr>
      <vt:lpstr>PowerPoint Presentation</vt:lpstr>
    </vt:vector>
  </TitlesOfParts>
  <Company>Southern Cross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Vanuatu Whitewood</dc:title>
  <dc:creator>gpalmer</dc:creator>
  <cp:lastModifiedBy>gpalmer</cp:lastModifiedBy>
  <cp:revision>9</cp:revision>
  <dcterms:created xsi:type="dcterms:W3CDTF">2015-10-26T01:31:46Z</dcterms:created>
  <dcterms:modified xsi:type="dcterms:W3CDTF">2015-10-26T22:26:44Z</dcterms:modified>
</cp:coreProperties>
</file>